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419" r:id="rId2"/>
    <p:sldId id="420" r:id="rId3"/>
    <p:sldId id="421" r:id="rId4"/>
    <p:sldId id="422" r:id="rId5"/>
    <p:sldId id="423" r:id="rId6"/>
    <p:sldId id="424" r:id="rId7"/>
    <p:sldId id="425" r:id="rId8"/>
    <p:sldId id="4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D380A"/>
    <a:srgbClr val="1A6E14"/>
    <a:srgbClr val="DEBB26"/>
    <a:srgbClr val="15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E7C6-BD26-4457-903F-08BC3B5166B9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3577-365E-42E6-9989-70CB65454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D43410-CF90-41E3-868A-3C86A285A992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9BF7C4-C55F-4A24-AA1E-64E1D2B20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4876800"/>
          </a:xfrm>
        </p:spPr>
        <p:txBody>
          <a:bodyPr/>
          <a:lstStyle/>
          <a:p>
            <a:r>
              <a:rPr lang="en-US" dirty="0" smtClean="0"/>
              <a:t>The breaking down and changing of rocks at or near the Earth’s surface</a:t>
            </a:r>
          </a:p>
          <a:p>
            <a:pPr lvl="1"/>
            <a:r>
              <a:rPr lang="en-US" dirty="0" smtClean="0"/>
              <a:t>2 Types:</a:t>
            </a:r>
          </a:p>
          <a:p>
            <a:pPr lvl="2"/>
            <a:r>
              <a:rPr lang="en-US" dirty="0" smtClean="0"/>
              <a:t>Mechanical </a:t>
            </a:r>
          </a:p>
          <a:p>
            <a:pPr lvl="2"/>
            <a:r>
              <a:rPr lang="en-US" dirty="0" smtClean="0"/>
              <a:t>Chemical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pic>
        <p:nvPicPr>
          <p:cNvPr id="4" name="Picture 3" descr="Monument%20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621386" cy="2286000"/>
          </a:xfrm>
          <a:prstGeom prst="rect">
            <a:avLst/>
          </a:prstGeom>
        </p:spPr>
      </p:pic>
      <p:pic>
        <p:nvPicPr>
          <p:cNvPr id="5" name="Picture 4" descr="wyoming-rocky-mountains.jpg"/>
          <p:cNvPicPr>
            <a:picLocks noChangeAspect="1"/>
          </p:cNvPicPr>
          <p:nvPr/>
        </p:nvPicPr>
        <p:blipFill>
          <a:blip r:embed="rId3" cstate="print"/>
          <a:srcRect b="37349"/>
          <a:stretch>
            <a:fillRect/>
          </a:stretch>
        </p:blipFill>
        <p:spPr>
          <a:xfrm>
            <a:off x="381000" y="4876800"/>
            <a:ext cx="3952875" cy="1981200"/>
          </a:xfrm>
          <a:prstGeom prst="rect">
            <a:avLst/>
          </a:prstGeom>
        </p:spPr>
      </p:pic>
      <p:pic>
        <p:nvPicPr>
          <p:cNvPr id="7" name="Picture 6" descr="Blue_Ridge_Mountains_op_800x644.jpg"/>
          <p:cNvPicPr>
            <a:picLocks noChangeAspect="1"/>
          </p:cNvPicPr>
          <p:nvPr/>
        </p:nvPicPr>
        <p:blipFill>
          <a:blip r:embed="rId4" cstate="print"/>
          <a:srcRect b="30201"/>
          <a:stretch>
            <a:fillRect/>
          </a:stretch>
        </p:blipFill>
        <p:spPr>
          <a:xfrm>
            <a:off x="5105400" y="4876800"/>
            <a:ext cx="3526025" cy="1981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38600" y="5105400"/>
            <a:ext cx="1524000" cy="6096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Occurs when physical forces break rock into smaller and smaller pieces without changing the rock’s mineral composition</a:t>
            </a:r>
          </a:p>
          <a:p>
            <a:pPr lvl="0"/>
            <a:r>
              <a:rPr lang="en-US" sz="2800" dirty="0" smtClean="0"/>
              <a:t>Mechanical weathering increases surface area</a:t>
            </a:r>
          </a:p>
          <a:p>
            <a:pPr lvl="0"/>
            <a:endParaRPr lang="en-US" sz="2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330950" cy="3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Frost Wedging	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caused by the expansion of freezing water in cracks and crevices.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wedged loose rocks may tumble into large piles called </a:t>
            </a:r>
            <a:r>
              <a:rPr lang="en-US" sz="2000" b="1" dirty="0" smtClean="0"/>
              <a:t>talus,</a:t>
            </a:r>
            <a:r>
              <a:rPr lang="en-US" sz="2000" dirty="0" smtClean="0"/>
              <a:t> found at the bases of steep, rocky cliffs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processes that cause mechanical weathering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165" y="1447800"/>
            <a:ext cx="2651050" cy="312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rostwed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276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4935-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86200"/>
            <a:ext cx="3886200" cy="26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Unloading/Exfoliation</a:t>
            </a:r>
          </a:p>
          <a:p>
            <a:pPr marL="880110" lvl="1" indent="-514350"/>
            <a:r>
              <a:rPr lang="en-US" dirty="0" smtClean="0"/>
              <a:t>Reduced pressure on igneous rock causes it to expand and allows slabs of outer rock to break off in layers in a process called </a:t>
            </a:r>
            <a:r>
              <a:rPr lang="en-US" b="1" dirty="0" smtClean="0"/>
              <a:t>exfoliation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processes that cause mechanical weathering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269931" cy="29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xfoli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0"/>
            <a:ext cx="32385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Biological Activity</a:t>
            </a:r>
          </a:p>
          <a:p>
            <a:pPr lvl="1"/>
            <a:r>
              <a:rPr lang="en-US" dirty="0" smtClean="0"/>
              <a:t>The activity of organisms, including plants, burrowing animals, and humans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processes that cause mechanical weathering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3467100" cy="339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CAF8VRW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743200"/>
            <a:ext cx="2619375" cy="1743075"/>
          </a:xfrm>
          <a:prstGeom prst="rect">
            <a:avLst/>
          </a:prstGeom>
        </p:spPr>
      </p:pic>
      <p:pic>
        <p:nvPicPr>
          <p:cNvPr id="7" name="Picture 6" descr="biotic-weathering.jpg"/>
          <p:cNvPicPr>
            <a:picLocks noChangeAspect="1"/>
          </p:cNvPicPr>
          <p:nvPr/>
        </p:nvPicPr>
        <p:blipFill>
          <a:blip r:embed="rId4" cstate="print"/>
          <a:srcRect t="25197" r="4000"/>
          <a:stretch>
            <a:fillRect/>
          </a:stretch>
        </p:blipFill>
        <p:spPr>
          <a:xfrm>
            <a:off x="3962400" y="3200400"/>
            <a:ext cx="2743200" cy="1809750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724400"/>
            <a:ext cx="3028950" cy="190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the transformation of rock into one or more new compounds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pic>
        <p:nvPicPr>
          <p:cNvPr id="4" name="Picture 3" descr="obj20-2.jpg"/>
          <p:cNvPicPr>
            <a:picLocks noChangeAspect="1"/>
          </p:cNvPicPr>
          <p:nvPr/>
        </p:nvPicPr>
        <p:blipFill>
          <a:blip r:embed="rId2" cstate="print"/>
          <a:srcRect l="5882" t="2122" r="21568" b="10875"/>
          <a:stretch>
            <a:fillRect/>
          </a:stretch>
        </p:blipFill>
        <p:spPr>
          <a:xfrm>
            <a:off x="1143000" y="2590800"/>
            <a:ext cx="2819400" cy="3124200"/>
          </a:xfrm>
          <a:prstGeom prst="rect">
            <a:avLst/>
          </a:prstGeom>
        </p:spPr>
      </p:pic>
      <p:pic>
        <p:nvPicPr>
          <p:cNvPr id="5" name="Picture 4" descr="ChemicalWeath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3519277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Water (dissolved gases)</a:t>
            </a:r>
          </a:p>
          <a:p>
            <a:pPr lvl="1"/>
            <a:r>
              <a:rPr lang="en-US" dirty="0" smtClean="0"/>
              <a:t>oxygen  (Fe + O</a:t>
            </a:r>
            <a:r>
              <a:rPr lang="en-US" baseline="-25000" dirty="0" smtClean="0"/>
              <a:t>2</a:t>
            </a:r>
            <a:r>
              <a:rPr lang="en-US" dirty="0" smtClean="0"/>
              <a:t> = rust!)</a:t>
            </a:r>
            <a:endParaRPr lang="en-US" sz="1400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 (carbonic acid)</a:t>
            </a:r>
            <a:endParaRPr lang="en-US" sz="1400" dirty="0" smtClean="0"/>
          </a:p>
          <a:p>
            <a:pPr lvl="1"/>
            <a:r>
              <a:rPr lang="en-US" dirty="0" smtClean="0"/>
              <a:t>sulfur/nitrogen oxides  (acid rain)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Processes of chemical weathering</a:t>
            </a:r>
            <a:endParaRPr lang="en-US" dirty="0"/>
          </a:p>
        </p:txBody>
      </p:sp>
      <p:pic>
        <p:nvPicPr>
          <p:cNvPr id="4" name="Picture 3" descr="SedonaR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81000"/>
            <a:ext cx="2381250" cy="3171825"/>
          </a:xfrm>
          <a:prstGeom prst="rect">
            <a:avLst/>
          </a:prstGeom>
        </p:spPr>
      </p:pic>
      <p:pic>
        <p:nvPicPr>
          <p:cNvPr id="5" name="Picture 4" descr="IMAGE007.jpg"/>
          <p:cNvPicPr>
            <a:picLocks noChangeAspect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914400" y="3810000"/>
            <a:ext cx="2816352" cy="2743200"/>
          </a:xfrm>
          <a:prstGeom prst="rect">
            <a:avLst/>
          </a:prstGeom>
        </p:spPr>
      </p:pic>
      <p:pic>
        <p:nvPicPr>
          <p:cNvPr id="6" name="Picture 5" descr="BBay030826-11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0386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10400" cy="5257800"/>
          </a:xfrm>
        </p:spPr>
        <p:txBody>
          <a:bodyPr/>
          <a:lstStyle/>
          <a:p>
            <a:r>
              <a:rPr lang="en-US" sz="2800" b="1" dirty="0" smtClean="0"/>
              <a:t>Erosion – </a:t>
            </a:r>
            <a:r>
              <a:rPr lang="en-US" sz="2800" dirty="0" smtClean="0"/>
              <a:t>major external process: loosened material is dissolved, or worn away from one part of the Earth's surface and deposited in another </a:t>
            </a:r>
          </a:p>
          <a:p>
            <a:pPr lvl="1"/>
            <a:r>
              <a:rPr lang="en-US" sz="2400" b="1" dirty="0" smtClean="0"/>
              <a:t>Streams – </a:t>
            </a:r>
            <a:r>
              <a:rPr lang="en-US" sz="2400" dirty="0" smtClean="0"/>
              <a:t>the most important agent of erosion</a:t>
            </a:r>
          </a:p>
          <a:p>
            <a:pPr lvl="2"/>
            <a:r>
              <a:rPr lang="en-US" dirty="0" smtClean="0"/>
              <a:t>produce ordinary valleys and canyons; may form deltas when they flow into lakes and oceans </a:t>
            </a:r>
          </a:p>
          <a:p>
            <a:pPr lvl="1"/>
            <a:r>
              <a:rPr lang="en-US" sz="2400" b="1" dirty="0" smtClean="0"/>
              <a:t>Wind Erosion </a:t>
            </a:r>
            <a:r>
              <a:rPr lang="en-US" sz="2400" dirty="0" smtClean="0"/>
              <a:t>– produces dunes or loess</a:t>
            </a:r>
          </a:p>
          <a:p>
            <a:r>
              <a:rPr lang="en-US" sz="2800" dirty="0" smtClean="0"/>
              <a:t>Human activities can accelerate erosion: activities that destroy vegetation</a:t>
            </a:r>
          </a:p>
          <a:p>
            <a:endParaRPr lang="en-US" dirty="0"/>
          </a:p>
        </p:txBody>
      </p:sp>
      <p:pic>
        <p:nvPicPr>
          <p:cNvPr id="4" name="Picture 3" descr="SandDunes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819400"/>
            <a:ext cx="1752600" cy="2130476"/>
          </a:xfrm>
          <a:prstGeom prst="rect">
            <a:avLst/>
          </a:prstGeom>
        </p:spPr>
      </p:pic>
      <p:pic>
        <p:nvPicPr>
          <p:cNvPr id="5" name="Picture 4" descr="loes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0134" y="5257800"/>
            <a:ext cx="2173866" cy="1434148"/>
          </a:xfrm>
          <a:prstGeom prst="rect">
            <a:avLst/>
          </a:prstGeom>
        </p:spPr>
      </p:pic>
      <p:pic>
        <p:nvPicPr>
          <p:cNvPr id="6" name="Picture 5" descr="Delta%20-%20Nile%20River%20Del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04800"/>
            <a:ext cx="17145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15519</TotalTime>
  <Words>216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GD_BusPres_01_TP01136794 </vt:lpstr>
      <vt:lpstr>Weathering</vt:lpstr>
      <vt:lpstr>Mechanical Weathering</vt:lpstr>
      <vt:lpstr>Three processes that cause mechanical weathering</vt:lpstr>
      <vt:lpstr>Three processes that cause mechanical weathering</vt:lpstr>
      <vt:lpstr>Three processes that cause mechanical weathering</vt:lpstr>
      <vt:lpstr>Chemical Weathering</vt:lpstr>
      <vt:lpstr>Processes of chemical weathering</vt:lpstr>
      <vt:lpstr>Erosion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Energy and Resources</dc:title>
  <dc:creator>wedwards2</dc:creator>
  <cp:lastModifiedBy>tblough</cp:lastModifiedBy>
  <cp:revision>124</cp:revision>
  <dcterms:created xsi:type="dcterms:W3CDTF">2012-10-31T16:52:00Z</dcterms:created>
  <dcterms:modified xsi:type="dcterms:W3CDTF">2016-02-03T18:50:27Z</dcterms:modified>
</cp:coreProperties>
</file>